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69" r:id="rId5"/>
    <p:sldId id="258" r:id="rId6"/>
    <p:sldId id="271" r:id="rId7"/>
    <p:sldId id="266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6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1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1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3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5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3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7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8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6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2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CC6A4-A7DC-4AA0-83DE-85B3AB5C91EA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9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9245" y="57282"/>
            <a:ext cx="11513713" cy="2000509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4 Corner Debate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01" y="1461054"/>
            <a:ext cx="4605515" cy="26136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512" y="1546239"/>
            <a:ext cx="2619375" cy="2495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512" y="4440845"/>
            <a:ext cx="2835813" cy="20752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761" y="4420567"/>
            <a:ext cx="30480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5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8" y="314860"/>
            <a:ext cx="11797047" cy="219652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Rockwell Extra Bold" panose="02060903040505020403" pitchFamily="18" charset="0"/>
              </a:rPr>
              <a:t>4 Corner Debate</a:t>
            </a:r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Topic of Debate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375" y="2462265"/>
            <a:ext cx="116425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Kids younger than 18 years of age </a:t>
            </a:r>
            <a:endParaRPr lang="en-US" sz="5400" dirty="0" smtClean="0">
              <a:solidFill>
                <a:schemeClr val="bg1"/>
              </a:solidFill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should </a:t>
            </a:r>
            <a:r>
              <a:rPr lang="en-US" sz="5400" dirty="0">
                <a:solidFill>
                  <a:schemeClr val="bg1"/>
                </a:solidFill>
              </a:rPr>
              <a:t>be able to make their own decisions about whether to get </a:t>
            </a:r>
            <a:endParaRPr lang="en-US" sz="5400" dirty="0" smtClean="0">
              <a:solidFill>
                <a:schemeClr val="bg1"/>
              </a:solidFill>
            </a:endParaRPr>
          </a:p>
          <a:p>
            <a:pPr algn="ctr"/>
            <a:r>
              <a:rPr lang="en-US" sz="5400" smtClean="0">
                <a:solidFill>
                  <a:schemeClr val="bg1"/>
                </a:solidFill>
              </a:rPr>
              <a:t>body piercings </a:t>
            </a:r>
            <a:r>
              <a:rPr lang="en-US" sz="5400" dirty="0">
                <a:solidFill>
                  <a:schemeClr val="bg1"/>
                </a:solidFill>
              </a:rPr>
              <a:t>or tattoos.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68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7" y="237587"/>
            <a:ext cx="11797047" cy="219652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Rockwell Extra Bold" panose="02060903040505020403" pitchFamily="18" charset="0"/>
              </a:rPr>
              <a:t>4 Corner Debate</a:t>
            </a:r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819" y="1638019"/>
            <a:ext cx="11642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Display the poster bullet points for the </a:t>
            </a:r>
            <a:r>
              <a:rPr lang="en-US" sz="3600" b="1" i="1" dirty="0" smtClean="0">
                <a:solidFill>
                  <a:schemeClr val="bg1"/>
                </a:solidFill>
              </a:rPr>
              <a:t>Strongly Agree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en-US" sz="3600" b="1" i="1" dirty="0" smtClean="0">
                <a:solidFill>
                  <a:schemeClr val="bg1"/>
                </a:solidFill>
              </a:rPr>
              <a:t>Agree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en-US" sz="3600" b="1" i="1" dirty="0" smtClean="0">
                <a:solidFill>
                  <a:schemeClr val="bg1"/>
                </a:solidFill>
              </a:rPr>
              <a:t>Disagree</a:t>
            </a:r>
            <a:r>
              <a:rPr lang="en-US" sz="3600" dirty="0" smtClean="0">
                <a:solidFill>
                  <a:schemeClr val="bg1"/>
                </a:solidFill>
              </a:rPr>
              <a:t>, &amp; </a:t>
            </a:r>
            <a:r>
              <a:rPr lang="en-US" sz="3600" b="1" i="1" dirty="0" smtClean="0">
                <a:solidFill>
                  <a:schemeClr val="bg1"/>
                </a:solidFill>
              </a:rPr>
              <a:t>Strongly Disagree </a:t>
            </a:r>
            <a:r>
              <a:rPr lang="en-US" sz="3600" dirty="0" smtClean="0">
                <a:solidFill>
                  <a:schemeClr val="bg1"/>
                </a:solidFill>
              </a:rPr>
              <a:t>teams.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One representative from each side of the argument takes turns presenting their team’s position on the respective debate question.</a:t>
            </a:r>
          </a:p>
          <a:p>
            <a:pPr marL="342900" indent="-342900">
              <a:buAutoNum type="arabicPeriod" startAt="3"/>
            </a:pPr>
            <a:r>
              <a:rPr lang="en-US" sz="3600" dirty="0" smtClean="0">
                <a:solidFill>
                  <a:schemeClr val="bg1"/>
                </a:solidFill>
              </a:rPr>
              <a:t>It is the goal of each team’s representative, to </a:t>
            </a:r>
            <a:r>
              <a:rPr lang="en-US" sz="3600" u="sng" dirty="0" smtClean="0">
                <a:solidFill>
                  <a:schemeClr val="bg1"/>
                </a:solidFill>
              </a:rPr>
              <a:t>logically</a:t>
            </a:r>
            <a:r>
              <a:rPr lang="en-US" sz="3600" dirty="0" smtClean="0">
                <a:solidFill>
                  <a:schemeClr val="bg1"/>
                </a:solidFill>
              </a:rPr>
              <a:t> and </a:t>
            </a:r>
            <a:r>
              <a:rPr lang="en-US" sz="3600" u="sng" dirty="0" smtClean="0">
                <a:solidFill>
                  <a:schemeClr val="bg1"/>
                </a:solidFill>
              </a:rPr>
              <a:t>pragmatically</a:t>
            </a:r>
            <a:r>
              <a:rPr lang="en-US" sz="3600" dirty="0" smtClean="0">
                <a:solidFill>
                  <a:schemeClr val="bg1"/>
                </a:solidFill>
              </a:rPr>
              <a:t> persuade others to embrace their position, by doing a good job of arguing as to how they came to their conclusions on the question.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0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7" y="237587"/>
            <a:ext cx="11797047" cy="219652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Rockwell Extra Bold" panose="02060903040505020403" pitchFamily="18" charset="0"/>
              </a:rPr>
              <a:t>4 Corner Debate</a:t>
            </a:r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Terminology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819" y="1930119"/>
            <a:ext cx="116425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logically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– </a:t>
            </a:r>
            <a:r>
              <a:rPr lang="en-US" sz="4000" dirty="0" err="1" smtClean="0">
                <a:solidFill>
                  <a:schemeClr val="bg1"/>
                </a:solidFill>
              </a:rPr>
              <a:t>adj</a:t>
            </a:r>
            <a:r>
              <a:rPr lang="en-US" sz="4000" dirty="0" smtClean="0">
                <a:solidFill>
                  <a:schemeClr val="bg1"/>
                </a:solidFill>
              </a:rPr>
              <a:t>: </a:t>
            </a:r>
            <a:r>
              <a:rPr lang="en-US" sz="4000" dirty="0">
                <a:solidFill>
                  <a:schemeClr val="bg1"/>
                </a:solidFill>
              </a:rPr>
              <a:t>capable of reasoning or of using reason in an orderly </a:t>
            </a:r>
            <a:r>
              <a:rPr lang="en-US" sz="4000" u="sng" dirty="0">
                <a:solidFill>
                  <a:schemeClr val="bg1"/>
                </a:solidFill>
              </a:rPr>
              <a:t>cogent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fashion.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  cogent – </a:t>
            </a:r>
            <a:r>
              <a:rPr lang="en-US" sz="4000" dirty="0" err="1" smtClean="0">
                <a:solidFill>
                  <a:schemeClr val="bg1"/>
                </a:solidFill>
              </a:rPr>
              <a:t>adj</a:t>
            </a:r>
            <a:r>
              <a:rPr lang="en-US" sz="4000" dirty="0">
                <a:solidFill>
                  <a:schemeClr val="bg1"/>
                </a:solidFill>
              </a:rPr>
              <a:t>: appealing forcibly to the mind or </a:t>
            </a:r>
            <a:r>
              <a:rPr lang="en-US" sz="4000" dirty="0" smtClean="0">
                <a:solidFill>
                  <a:schemeClr val="bg1"/>
                </a:solidFill>
              </a:rPr>
              <a:t>reason.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  pragmatically</a:t>
            </a:r>
            <a:r>
              <a:rPr lang="en-US" sz="4000" dirty="0">
                <a:solidFill>
                  <a:schemeClr val="bg1"/>
                </a:solidFill>
              </a:rPr>
              <a:t> - relating to matters of fact or practical affairs often to the exclusion of intellectual or artistic matters : practical as opposed to </a:t>
            </a:r>
            <a:r>
              <a:rPr lang="en-US" sz="4000" dirty="0" smtClean="0">
                <a:solidFill>
                  <a:schemeClr val="bg1"/>
                </a:solidFill>
              </a:rPr>
              <a:t>idealistic.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71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306" y="276224"/>
            <a:ext cx="11797047" cy="23876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Rockwell Extra Bold" panose="02060903040505020403" pitchFamily="18" charset="0"/>
              </a:rPr>
              <a:t>4 Corner Debate</a:t>
            </a:r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The Arguments Begin!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748" y="2563703"/>
            <a:ext cx="4288664" cy="32164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7" y="2563703"/>
            <a:ext cx="5810449" cy="321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64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0306" y="-307976"/>
            <a:ext cx="11797047" cy="23876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Rockwell Extra Bold" panose="02060903040505020403" pitchFamily="18" charset="0"/>
              </a:rPr>
              <a:t>4 Corner Debate</a:t>
            </a:r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Grade Counts!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2552" y="1358900"/>
            <a:ext cx="1167255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Write a five paragraph response using your bullet points (index card)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State your position on the issue (question we are debating)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Your paragraph should begin like this: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I ______________ with the statement ________________ because of the following reasons.  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My (T. W.) reason is that _______________________________________________________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_________________________.  (T. W.), __________________________________________.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(T. W.), _____________________________________________________________________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__________________________________________________________________________.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(T.W.), _____________________________________________________________________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__________________________________________________________________________.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In conclusion ________________________________________________________________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___________________________________________________________________________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__________________________________________________________________________.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9091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96213" y="0"/>
            <a:ext cx="11797047" cy="2389705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4 Corner Debate </a:t>
            </a:r>
            <a:br>
              <a:rPr lang="en-US" sz="1800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What was the most important debate </a:t>
            </a:r>
            <a:br>
              <a:rPr lang="en-US" sz="4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concept implemented during this exercise?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12" y="1803042"/>
            <a:ext cx="4364896" cy="45562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04" y="1803042"/>
            <a:ext cx="5638933" cy="455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15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96213" y="0"/>
            <a:ext cx="11797047" cy="2389705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4 Corner Debate </a:t>
            </a:r>
            <a:br>
              <a:rPr lang="en-US" sz="1800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5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Which Position Won?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111374"/>
            <a:ext cx="4889500" cy="394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3471</TotalTime>
  <Words>262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Rockwell</vt:lpstr>
      <vt:lpstr>Rockwell Extra Bold</vt:lpstr>
      <vt:lpstr>Office Theme</vt:lpstr>
      <vt:lpstr>4 Corner Debate </vt:lpstr>
      <vt:lpstr>4 Corner Debate Your Topic of Debate </vt:lpstr>
      <vt:lpstr>4 Corner Debate Rules </vt:lpstr>
      <vt:lpstr>4 Corner Debate Terminology </vt:lpstr>
      <vt:lpstr>4 Corner Debate Let The Arguments Begin! </vt:lpstr>
      <vt:lpstr>4 Corner Debate Your Grade Counts! </vt:lpstr>
      <vt:lpstr>4 Corner Debate  What was the most important debate  concept implemented during this exercise? </vt:lpstr>
      <vt:lpstr>4 Corner Debate  Which Position Won?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Proper Way to Ask.</dc:title>
  <dc:creator>Michael Katz</dc:creator>
  <cp:lastModifiedBy>Michael Katz</cp:lastModifiedBy>
  <cp:revision>51</cp:revision>
  <dcterms:created xsi:type="dcterms:W3CDTF">2018-08-29T17:00:15Z</dcterms:created>
  <dcterms:modified xsi:type="dcterms:W3CDTF">2018-10-09T16:35:10Z</dcterms:modified>
</cp:coreProperties>
</file>