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2" r:id="rId8"/>
    <p:sldId id="261" r:id="rId9"/>
    <p:sldId id="267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1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1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3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7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8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6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2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CC6A4-A7DC-4AA0-83DE-85B3AB5C91EA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9245" y="57282"/>
            <a:ext cx="11513713" cy="2000509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01" y="1461054"/>
            <a:ext cx="4605515" cy="26136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512" y="1546239"/>
            <a:ext cx="2619375" cy="2495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512" y="4440845"/>
            <a:ext cx="2835813" cy="2075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761" y="4420567"/>
            <a:ext cx="30480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8" y="443647"/>
            <a:ext cx="11797047" cy="2389705"/>
          </a:xfrm>
        </p:spPr>
        <p:txBody>
          <a:bodyPr>
            <a:normAutofit fontScale="90000"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/ Task</a:t>
            </a:r>
            <a: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1521" y="1318022"/>
            <a:ext cx="1105007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1.Move to the corner of the room where you collaborate with fellow scholars who have similar views of the topic in question:</a:t>
            </a:r>
          </a:p>
          <a:p>
            <a:pPr marL="514350" indent="-514350">
              <a:buAutoNum type="alphaLcPeriod"/>
            </a:pPr>
            <a:r>
              <a:rPr lang="en-US" sz="4800" i="1" dirty="0" smtClean="0">
                <a:solidFill>
                  <a:schemeClr val="bg1"/>
                </a:solidFill>
              </a:rPr>
              <a:t>Strongly agree</a:t>
            </a:r>
          </a:p>
          <a:p>
            <a:pPr marL="514350" indent="-514350">
              <a:buAutoNum type="alphaLcPeriod"/>
            </a:pPr>
            <a:r>
              <a:rPr lang="en-US" sz="4800" i="1" dirty="0" smtClean="0">
                <a:solidFill>
                  <a:schemeClr val="bg1"/>
                </a:solidFill>
              </a:rPr>
              <a:t>Agree</a:t>
            </a:r>
          </a:p>
          <a:p>
            <a:pPr marL="514350" indent="-514350">
              <a:buAutoNum type="alphaLcPeriod"/>
            </a:pPr>
            <a:r>
              <a:rPr lang="en-US" sz="4800" i="1" dirty="0" smtClean="0">
                <a:solidFill>
                  <a:schemeClr val="bg1"/>
                </a:solidFill>
              </a:rPr>
              <a:t>Disagree</a:t>
            </a:r>
          </a:p>
          <a:p>
            <a:pPr marL="514350" indent="-514350">
              <a:buAutoNum type="alphaLcPeriod"/>
            </a:pPr>
            <a:r>
              <a:rPr lang="en-US" sz="4800" i="1" dirty="0" smtClean="0">
                <a:solidFill>
                  <a:schemeClr val="bg1"/>
                </a:solidFill>
              </a:rPr>
              <a:t>Strongly disagree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6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7" y="121675"/>
            <a:ext cx="11797047" cy="2389705"/>
          </a:xfrm>
        </p:spPr>
        <p:txBody>
          <a:bodyPr>
            <a:normAutofit/>
          </a:bodyPr>
          <a:lstStyle/>
          <a:p>
            <a:r>
              <a:rPr lang="en-US" sz="18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 </a:t>
            </a:r>
            <a:r>
              <a:rPr lang="en-US" sz="18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- 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/ Task, cont.</a:t>
            </a:r>
            <a: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4704" y="855905"/>
            <a:ext cx="991673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2.Construct </a:t>
            </a:r>
            <a:r>
              <a:rPr lang="en-US" sz="4800" dirty="0">
                <a:solidFill>
                  <a:schemeClr val="bg1"/>
                </a:solidFill>
              </a:rPr>
              <a:t>an argument to be presented to the three other </a:t>
            </a:r>
            <a:r>
              <a:rPr lang="en-US" sz="4800" dirty="0" smtClean="0">
                <a:solidFill>
                  <a:schemeClr val="bg1"/>
                </a:solidFill>
              </a:rPr>
              <a:t>groups.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 smtClean="0">
                <a:solidFill>
                  <a:schemeClr val="bg1"/>
                </a:solidFill>
              </a:rPr>
              <a:t>3.One representative from each group speaks as to their group’s position.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4.Students listen to the other group’s arguments, and decide as to if they desire to another group if they are persuaded to do so.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1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6213" y="0"/>
            <a:ext cx="11797047" cy="2389705"/>
          </a:xfrm>
        </p:spPr>
        <p:txBody>
          <a:bodyPr>
            <a:normAutofit/>
          </a:bodyPr>
          <a:lstStyle/>
          <a:p>
            <a:r>
              <a:rPr lang="en-US" sz="18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 </a:t>
            </a:r>
            <a:r>
              <a:rPr lang="en-US" sz="18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What was the most important debate </a:t>
            </a:r>
            <a:br>
              <a:rPr lang="en-US" sz="4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concept implemented during this exercise?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312" y="1803042"/>
            <a:ext cx="4364896" cy="45562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04" y="1803042"/>
            <a:ext cx="5638933" cy="455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5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8" y="237587"/>
            <a:ext cx="11797047" cy="23876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Rockwell Extra Bold" panose="020609030405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B., A. T. L.’s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9110" y="2346564"/>
            <a:ext cx="81909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b="1" dirty="0" smtClean="0">
                <a:solidFill>
                  <a:schemeClr val="bg1"/>
                </a:solidFill>
              </a:rPr>
              <a:t>Thinking skills</a:t>
            </a:r>
          </a:p>
          <a:p>
            <a:pPr marL="342900" indent="-342900">
              <a:buAutoNum type="arabicPeriod"/>
            </a:pPr>
            <a:r>
              <a:rPr lang="en-US" sz="5400" b="1" dirty="0" smtClean="0">
                <a:solidFill>
                  <a:schemeClr val="bg1"/>
                </a:solidFill>
              </a:rPr>
              <a:t>Social “         “</a:t>
            </a:r>
          </a:p>
          <a:p>
            <a:pPr marL="342900" indent="-342900">
              <a:buAutoNum type="arabicPeriod"/>
            </a:pPr>
            <a:r>
              <a:rPr lang="en-US" sz="5400" b="1" dirty="0" smtClean="0">
                <a:solidFill>
                  <a:schemeClr val="bg1"/>
                </a:solidFill>
              </a:rPr>
              <a:t>Communication “      “</a:t>
            </a:r>
          </a:p>
          <a:p>
            <a:pPr marL="342900" indent="-342900">
              <a:buAutoNum type="arabicPeriod"/>
            </a:pPr>
            <a:r>
              <a:rPr lang="en-US" sz="5400" b="1" dirty="0" smtClean="0">
                <a:solidFill>
                  <a:schemeClr val="bg1"/>
                </a:solidFill>
              </a:rPr>
              <a:t>Collaboration “     “</a:t>
            </a:r>
          </a:p>
          <a:p>
            <a:pPr marL="342900" indent="-342900">
              <a:buAutoNum type="arabicPeriod"/>
            </a:pPr>
            <a:r>
              <a:rPr lang="en-US" sz="5400" b="1" dirty="0" smtClean="0">
                <a:solidFill>
                  <a:schemeClr val="bg1"/>
                </a:solidFill>
              </a:rPr>
              <a:t>Self-management “     “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231818" y="314859"/>
            <a:ext cx="11797047" cy="23876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Objectives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42" y="2498503"/>
            <a:ext cx="10959987" cy="373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9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7426" y="289100"/>
            <a:ext cx="11797047" cy="2389705"/>
          </a:xfrm>
        </p:spPr>
        <p:txBody>
          <a:bodyPr>
            <a:normAutofit fontScale="90000"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4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Concepts Previously Studied</a:t>
            </a:r>
            <a: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2992" y="1483952"/>
            <a:ext cx="1041900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Debate classification is …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</a:t>
            </a:r>
            <a:endParaRPr lang="en-US" sz="5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2.Skills gained from this exercise are …</a:t>
            </a:r>
          </a:p>
          <a:p>
            <a:pPr marL="742950" indent="-742950">
              <a:buAutoNum type="alphaLcPeriod"/>
            </a:pP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</a:p>
          <a:p>
            <a:pPr marL="742950" indent="-742950">
              <a:buAutoNum type="alphaLcPeriod"/>
            </a:pP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Inquiry</a:t>
            </a:r>
          </a:p>
          <a:p>
            <a:endParaRPr lang="en-US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1668" y="0"/>
            <a:ext cx="11797047" cy="2389705"/>
          </a:xfrm>
        </p:spPr>
        <p:txBody>
          <a:bodyPr>
            <a:normAutofit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</a:t>
            </a:r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Debate - 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Textbook 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Concepts Previously Studied, cont.</a:t>
            </a:r>
            <a: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4710" y="1007435"/>
            <a:ext cx="10419008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c.Listening</a:t>
            </a:r>
          </a:p>
          <a:p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d.Presenting</a:t>
            </a:r>
          </a:p>
          <a:p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e.Professionalism</a:t>
            </a:r>
          </a:p>
          <a:p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Reading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g.Respect</a:t>
            </a:r>
          </a:p>
          <a:p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h.Speaking</a:t>
            </a:r>
          </a:p>
          <a:p>
            <a:pPr marL="742950" indent="-742950">
              <a:buAutoNum type="alphaLcPeriod" startAt="3"/>
            </a:pPr>
            <a:endParaRPr 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8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7" y="649709"/>
            <a:ext cx="11797047" cy="2389705"/>
          </a:xfrm>
        </p:spPr>
        <p:txBody>
          <a:bodyPr>
            <a:normAutofit fontScale="90000"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</a:t>
            </a:r>
            <a:r>
              <a:rPr lang="en-US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Supplies Required Today</a:t>
            </a:r>
            <a: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0766" y="2256684"/>
            <a:ext cx="97493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Pencil / pen</a:t>
            </a:r>
          </a:p>
          <a:p>
            <a:pPr marL="742950" indent="-742950">
              <a:buAutoNum type="arabicPeriod"/>
            </a:pPr>
            <a:r>
              <a:rPr lang="en-US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card – supplied by Mr. Katz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7" y="405010"/>
            <a:ext cx="11797047" cy="2389705"/>
          </a:xfrm>
        </p:spPr>
        <p:txBody>
          <a:bodyPr>
            <a:normAutofit fontScale="90000"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Specifics</a:t>
            </a:r>
            <a: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7735" y="1483952"/>
            <a:ext cx="1008415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grade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equal participation.</a:t>
            </a:r>
          </a:p>
          <a:p>
            <a:pPr marL="742950" indent="-742950">
              <a:buAutoNum type="arabicPeriod"/>
            </a:pP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for turning in your index card w/discussion bullet-point notes.</a:t>
            </a:r>
          </a:p>
          <a:p>
            <a:pPr marL="742950" indent="-742950">
              <a:buAutoNum type="arabicPeriod"/>
            </a:pP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for submission of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5-sentence response stating your position on the issue.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6" y="469404"/>
            <a:ext cx="11797047" cy="2389705"/>
          </a:xfrm>
        </p:spPr>
        <p:txBody>
          <a:bodyPr>
            <a:normAutofit fontScale="90000"/>
          </a:bodyPr>
          <a:lstStyle/>
          <a:p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Possible Discussion </a:t>
            </a:r>
            <a:r>
              <a:rPr lang="en-US" sz="5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Topics?</a:t>
            </a:r>
            <a: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sz="8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639" y="1664256"/>
            <a:ext cx="5501040" cy="475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9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3133" y="2517146"/>
            <a:ext cx="11797047" cy="2389705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4 Corner Debate</a:t>
            </a: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Your </a:t>
            </a:r>
            <a:r>
              <a:rPr lang="en-US" sz="5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</a:t>
            </a:r>
            <a:br>
              <a:rPr lang="en-US" sz="5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3110</TotalTime>
  <Words>214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Rockwell Extra Bold</vt:lpstr>
      <vt:lpstr>Office Theme</vt:lpstr>
      <vt:lpstr>4 Corner Debate </vt:lpstr>
      <vt:lpstr>4 Corner Debate I. B., A. T. L.’s </vt:lpstr>
      <vt:lpstr>4 Corner Debate Objectives </vt:lpstr>
      <vt:lpstr>4 Corner Debate Textbook Concepts Previously Studied  </vt:lpstr>
      <vt:lpstr>4 Corner Debate - Textbook Concepts Previously Studied, cont.  </vt:lpstr>
      <vt:lpstr>4 Corner Debate Supplies Required Today  </vt:lpstr>
      <vt:lpstr>4 Corner Debate Assessment Specifics  </vt:lpstr>
      <vt:lpstr>4 Corner Debate Possible Discussion Topics?  </vt:lpstr>
      <vt:lpstr>4 Corner Debate Your Argument    </vt:lpstr>
      <vt:lpstr>4 Corner Debate Format / Task  </vt:lpstr>
      <vt:lpstr>4 Corner Debate - Format / Task, cont.  </vt:lpstr>
      <vt:lpstr>4 Corner Debate  What was the most important debate  concept implemented during this exercise?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Proper Way to Ask.</dc:title>
  <dc:creator>Michael Katz</dc:creator>
  <cp:lastModifiedBy>Michael Katz</cp:lastModifiedBy>
  <cp:revision>38</cp:revision>
  <dcterms:created xsi:type="dcterms:W3CDTF">2018-08-29T17:00:15Z</dcterms:created>
  <dcterms:modified xsi:type="dcterms:W3CDTF">2018-10-08T15:39:12Z</dcterms:modified>
</cp:coreProperties>
</file>